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75" r:id="rId2"/>
    <p:sldId id="374" r:id="rId3"/>
    <p:sldId id="373" r:id="rId4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4" autoAdjust="0"/>
    <p:restoredTop sz="96404" autoAdjust="0"/>
  </p:normalViewPr>
  <p:slideViewPr>
    <p:cSldViewPr>
      <p:cViewPr>
        <p:scale>
          <a:sx n="102" d="100"/>
          <a:sy n="102" d="100"/>
        </p:scale>
        <p:origin x="-108" y="-80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0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Концерт: «  Минем </a:t>
            </a:r>
            <a:r>
              <a:rPr lang="ru-RU" sz="1000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туган</a:t>
            </a:r>
            <a:r>
              <a:rPr lang="ru-RU" sz="10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000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ягым</a:t>
            </a:r>
            <a:r>
              <a:rPr lang="ru-RU" sz="10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,  </a:t>
            </a:r>
            <a:r>
              <a:rPr lang="ru-RU" sz="1000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синең</a:t>
            </a:r>
            <a:r>
              <a:rPr lang="ru-RU" sz="10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000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турыда</a:t>
            </a:r>
            <a:r>
              <a:rPr lang="ru-RU" sz="10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000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җырлыйм</a:t>
            </a:r>
            <a:r>
              <a:rPr lang="ru-RU" sz="10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»</a:t>
            </a:r>
            <a:r>
              <a:rPr lang="ru-RU" sz="14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/</a:t>
            </a:r>
            <a:br>
              <a:rPr lang="ru-RU" sz="14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</a:br>
            <a:r>
              <a:rPr lang="ru-RU" sz="10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Концерт: «Пою о тебе край мой-родной»</a:t>
            </a:r>
            <a:endParaRPr lang="ru-RU" sz="1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МАОУ “СОШ №2” г.Нурлат РТ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0" y="33045"/>
            <a:ext cx="1930715" cy="84231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6076D605-4F99-454F-945F-6ACA4E99EB60}"/>
              </a:ext>
            </a:extLst>
          </p:cNvPr>
          <p:cNvSpPr/>
          <p:nvPr/>
        </p:nvSpPr>
        <p:spPr>
          <a:xfrm>
            <a:off x="3131840" y="987574"/>
            <a:ext cx="5040560" cy="1470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t-RU" sz="9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Ту</a:t>
            </a:r>
            <a:r>
              <a:rPr lang="en-US" sz="9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sz="9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1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63838"/>
            <a:ext cx="2530407" cy="14956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321236"/>
            <a:ext cx="3011633" cy="1787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84" y="699541"/>
            <a:ext cx="1852464" cy="2130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363" y="1996092"/>
            <a:ext cx="2212622" cy="23729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56" y="53923"/>
            <a:ext cx="1584325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2442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483519"/>
            <a:ext cx="3672408" cy="360040"/>
          </a:xfrm>
        </p:spPr>
        <p:txBody>
          <a:bodyPr/>
          <a:lstStyle/>
          <a:p>
            <a:pPr lvl="0" algn="ctr">
              <a:spcBef>
                <a:spcPts val="0"/>
              </a:spcBef>
            </a:pPr>
            <a:r>
              <a:rPr lang="tt-RU" sz="15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</a:t>
            </a:r>
            <a:r>
              <a:rPr lang="ru-RU" sz="15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АОУ «СОШ №2» г. Нурлат РТ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87824" y="1275606"/>
            <a:ext cx="3240360" cy="2102786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1800" dirty="0">
                <a:latin typeface="Times New Roman"/>
                <a:ea typeface="Calibri"/>
                <a:cs typeface="Times New Roman"/>
              </a:rPr>
              <a:t> 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0"/>
            <a:ext cx="2051720" cy="1078044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="" xmlns:a16="http://schemas.microsoft.com/office/drawing/2014/main" id="{C392C3FF-2813-4E67-AC9A-074E5BB30CC9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23478"/>
            <a:ext cx="1584176" cy="940829"/>
          </a:xfrm>
          <a:prstGeom prst="rect">
            <a:avLst/>
          </a:prstGeom>
          <a:noFill/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 rot="10800000" flipV="1">
            <a:off x="3203848" y="771550"/>
            <a:ext cx="4536504" cy="432048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Конкурс - </a:t>
            </a:r>
            <a:r>
              <a:rPr lang="ru-RU" sz="1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уен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«</a:t>
            </a:r>
            <a:r>
              <a:rPr lang="ru-RU" sz="1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Туган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тел </a:t>
            </a:r>
            <a:r>
              <a:rPr lang="ru-RU" sz="1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чыганагы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»/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ru-RU" sz="1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Конкурсно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- игровой досуг: «Истоки родного языка» </a:t>
            </a:r>
            <a:endParaRPr lang="ru-RU" sz="1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" name="Picture 6">
            <a:extLst>
              <a:ext uri="{FF2B5EF4-FFF2-40B4-BE49-F238E27FC236}">
                <a16:creationId xmlns="" xmlns:a16="http://schemas.microsoft.com/office/drawing/2014/main" id="{C392C3FF-2813-4E67-AC9A-074E5BB30CC9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196" y="137215"/>
            <a:ext cx="1584176" cy="940829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06" y="1275606"/>
            <a:ext cx="2301620" cy="14325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699" y="3075806"/>
            <a:ext cx="2334527" cy="1638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74022"/>
            <a:ext cx="2560283" cy="14401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205" y="1556484"/>
            <a:ext cx="2736304" cy="1951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961" y="1275605"/>
            <a:ext cx="2160265" cy="16607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911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204787"/>
            <a:ext cx="3672408" cy="566763"/>
          </a:xfrm>
        </p:spPr>
        <p:txBody>
          <a:bodyPr/>
          <a:lstStyle/>
          <a:p>
            <a:pPr lvl="0" algn="ctr">
              <a:spcBef>
                <a:spcPts val="0"/>
              </a:spcBef>
            </a:pPr>
            <a:r>
              <a:rPr lang="tt-RU" sz="15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</a:t>
            </a:r>
            <a:r>
              <a:rPr lang="ru-RU" sz="1500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АОУ </a:t>
            </a:r>
            <a:r>
              <a:rPr lang="ru-RU" sz="15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«СОШ №2» г. Нурлат РТ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7824" y="771550"/>
            <a:ext cx="41764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72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0"/>
            <a:ext cx="2051720" cy="1078044"/>
          </a:xfrm>
          <a:prstGeom prst="rect">
            <a:avLst/>
          </a:prstGeom>
        </p:spPr>
      </p:pic>
      <p:pic>
        <p:nvPicPr>
          <p:cNvPr id="12" name="Объект 11">
            <a:extLst>
              <a:ext uri="{FF2B5EF4-FFF2-40B4-BE49-F238E27FC236}">
                <a16:creationId xmlns="" xmlns:a16="http://schemas.microsoft.com/office/drawing/2014/main" id="{29274A9B-C1EB-4C4D-92B3-59205C58EE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86800" y="5343007"/>
            <a:ext cx="206375" cy="205824"/>
          </a:xfrm>
        </p:spPr>
      </p:pic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12BF71C-D60B-4160-9DE7-94CBA114CD74}"/>
              </a:ext>
            </a:extLst>
          </p:cNvPr>
          <p:cNvSpPr/>
          <p:nvPr/>
        </p:nvSpPr>
        <p:spPr>
          <a:xfrm>
            <a:off x="3275856" y="1034310"/>
            <a:ext cx="381642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1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EA911BBA-07E3-484E-8F75-91CE798A0F33}"/>
              </a:ext>
            </a:extLst>
          </p:cNvPr>
          <p:cNvSpPr/>
          <p:nvPr/>
        </p:nvSpPr>
        <p:spPr>
          <a:xfrm>
            <a:off x="3131840" y="699542"/>
            <a:ext cx="37261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1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6">
            <a:extLst>
              <a:ext uri="{FF2B5EF4-FFF2-40B4-BE49-F238E27FC236}">
                <a16:creationId xmlns="" xmlns:a16="http://schemas.microsoft.com/office/drawing/2014/main" id="{C392C3FF-2813-4E67-AC9A-074E5BB30CC9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57909"/>
            <a:ext cx="1944216" cy="105219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43808" y="1034310"/>
            <a:ext cx="40141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Фольклор </a:t>
            </a:r>
            <a:r>
              <a:rPr lang="ru-RU" sz="1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уеннары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"</a:t>
            </a:r>
            <a:r>
              <a:rPr lang="ru-RU" sz="1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Чишмә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", "</a:t>
            </a:r>
            <a:r>
              <a:rPr lang="ru-RU" sz="1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Унлы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", "Чума </a:t>
            </a:r>
            <a:r>
              <a:rPr lang="ru-RU" sz="1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үрдәк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чума </a:t>
            </a:r>
            <a:r>
              <a:rPr lang="ru-RU" sz="1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каз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"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endParaRPr lang="en-US" sz="1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t-RU" sz="1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Фол</a:t>
            </a:r>
            <a:r>
              <a:rPr lang="ru-RU" sz="1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ьклорные</a:t>
            </a:r>
            <a:r>
              <a:rPr lang="ru-RU" sz="1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игры </a:t>
            </a:r>
            <a:r>
              <a:rPr lang="tt-RU" sz="1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«Чишмә», «Унлы», «Чума үрдәк, чума каз»</a:t>
            </a:r>
            <a:endParaRPr lang="ru-RU" sz="1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-3986968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t-RU" sz="800" dirty="0">
                <a:latin typeface="Times New Roman"/>
                <a:ea typeface="Calibri"/>
                <a:cs typeface="Times New Roman"/>
              </a:rPr>
              <a:t>Туган телләр һәм Халыклар бердәмлеге елы кысаларында, туган тел һәм әдәбияты укытучысы Әхмәдиева Лилия Исламгәрәй кызы 4 нче сыйныф укучылары өчен фольклор уеннарына багышланган кичә үткәрде.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Уеннар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кешелэрдэ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дуслык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,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ярдэмчелек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,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бердэмлек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сыйфатлары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тэрбиялэгэн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. Татар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халкы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борынгыдан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жырлы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биюле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хэм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башка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кызыклы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уеннары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белэн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дан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тоткан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.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Уеннар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торле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бэйрэмнэрдэ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,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аулак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ойлэрдэ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,.кичке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бэйгелэрдэ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уйналган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.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Кичә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ахырында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укучылар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уеннарны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яратып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800" dirty="0" err="1">
                <a:latin typeface="Calibri"/>
                <a:ea typeface="Calibri"/>
                <a:cs typeface="Times New Roman"/>
              </a:rPr>
              <a:t>уйнадылар</a:t>
            </a:r>
            <a:r>
              <a:rPr lang="ru-RU" sz="800" dirty="0">
                <a:latin typeface="Calibri"/>
                <a:ea typeface="Calibri"/>
                <a:cs typeface="Times New Roman"/>
              </a:rPr>
              <a:t>./</a:t>
            </a:r>
            <a:r>
              <a:rPr lang="tt-RU" sz="8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800" dirty="0">
                <a:latin typeface="Times New Roman"/>
                <a:ea typeface="Calibri"/>
                <a:cs typeface="Times New Roman"/>
              </a:rPr>
              <a:t>В рамках Года родного языка  и народного единства</a:t>
            </a:r>
            <a:r>
              <a:rPr lang="tt-RU" sz="800" dirty="0">
                <a:latin typeface="Times New Roman"/>
                <a:ea typeface="Calibri"/>
                <a:cs typeface="Times New Roman"/>
              </a:rPr>
              <a:t>,  </a:t>
            </a:r>
            <a:r>
              <a:rPr lang="ru-RU" sz="800" dirty="0">
                <a:latin typeface="Times New Roman"/>
                <a:ea typeface="Calibri"/>
                <a:cs typeface="Times New Roman"/>
              </a:rPr>
              <a:t>учитель родного языка и литературы </a:t>
            </a:r>
            <a:r>
              <a:rPr lang="ru-RU" sz="800" dirty="0" err="1">
                <a:latin typeface="Times New Roman"/>
                <a:ea typeface="Calibri"/>
                <a:cs typeface="Times New Roman"/>
              </a:rPr>
              <a:t>Ахмадеева</a:t>
            </a:r>
            <a:r>
              <a:rPr lang="ru-RU" sz="800" dirty="0">
                <a:latin typeface="Times New Roman"/>
                <a:ea typeface="Calibri"/>
                <a:cs typeface="Times New Roman"/>
              </a:rPr>
              <a:t> Лилия </a:t>
            </a:r>
            <a:r>
              <a:rPr lang="ru-RU" sz="800" dirty="0" err="1">
                <a:latin typeface="Times New Roman"/>
                <a:ea typeface="Calibri"/>
                <a:cs typeface="Times New Roman"/>
              </a:rPr>
              <a:t>Исламгараевнна</a:t>
            </a:r>
            <a:r>
              <a:rPr lang="ru-RU" sz="800" dirty="0">
                <a:latin typeface="Times New Roman"/>
                <a:ea typeface="Calibri"/>
                <a:cs typeface="Times New Roman"/>
              </a:rPr>
              <a:t> </a:t>
            </a:r>
            <a:r>
              <a:rPr lang="tt-RU" sz="800" dirty="0">
                <a:latin typeface="Times New Roman"/>
                <a:ea typeface="Calibri"/>
                <a:cs typeface="Times New Roman"/>
              </a:rPr>
              <a:t> провела вечер, посвященный фольклорным играм.</a:t>
            </a:r>
            <a:r>
              <a:rPr lang="ru-RU" sz="800" dirty="0">
                <a:latin typeface="Times New Roman"/>
                <a:ea typeface="Calibri"/>
                <a:cs typeface="Times New Roman"/>
              </a:rPr>
              <a:t>  </a:t>
            </a:r>
            <a:r>
              <a:rPr lang="tt-RU" sz="800" dirty="0">
                <a:latin typeface="Times New Roman"/>
                <a:ea typeface="Calibri"/>
                <a:cs typeface="Times New Roman"/>
              </a:rPr>
              <a:t>Игры воспитывают черты дружбы , взаимопомощи, солидарности. Татарский народ издревле славился песенными танцами и другими забавными играми.В конце вечера учащиеся с удовольствием играли в игры.</a:t>
            </a:r>
            <a:endParaRPr lang="ru-RU" sz="8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91829"/>
            <a:ext cx="3055411" cy="16452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34420"/>
            <a:ext cx="2520280" cy="1607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8" y="1563638"/>
            <a:ext cx="2838384" cy="16084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865" y="1904017"/>
            <a:ext cx="2877143" cy="2775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86816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4810</TotalTime>
  <Words>223</Words>
  <Application>Microsoft Office PowerPoint</Application>
  <PresentationFormat>Экран (16:9)</PresentationFormat>
  <Paragraphs>21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 Концерт: «  Минем туган ягым,  синең турыда җырлыйм»/ Концерт: «Пою о тебе край мой-родной»</vt:lpstr>
      <vt:lpstr>МАОУ «СОШ №2» г. Нурлат РТ</vt:lpstr>
      <vt:lpstr>МАОУ «СОШ №2» г. Нурлат РТ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uekmxbhf</cp:lastModifiedBy>
  <cp:revision>515</cp:revision>
  <cp:lastPrinted>2021-02-01T07:48:05Z</cp:lastPrinted>
  <dcterms:created xsi:type="dcterms:W3CDTF">2015-10-13T08:15:21Z</dcterms:created>
  <dcterms:modified xsi:type="dcterms:W3CDTF">2021-05-25T07:50:25Z</dcterms:modified>
</cp:coreProperties>
</file>